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b="1" dirty="0" err="1" smtClean="0">
                <a:latin typeface="Monotype Corsiva" pitchFamily="66" charset="0"/>
              </a:rPr>
              <a:t>Кабдулина</a:t>
            </a:r>
            <a:r>
              <a:rPr lang="ru-RU" sz="3100" b="1" dirty="0" smtClean="0">
                <a:latin typeface="Monotype Corsiva" pitchFamily="66" charset="0"/>
              </a:rPr>
              <a:t> </a:t>
            </a:r>
            <a:r>
              <a:rPr lang="ru-RU" sz="3100" b="1" dirty="0" err="1" smtClean="0">
                <a:latin typeface="Monotype Corsiva" pitchFamily="66" charset="0"/>
              </a:rPr>
              <a:t>Жанар</a:t>
            </a:r>
            <a:r>
              <a:rPr lang="ru-RU" sz="3100" b="1" dirty="0" smtClean="0">
                <a:latin typeface="Monotype Corsiva" pitchFamily="66" charset="0"/>
              </a:rPr>
              <a:t> </a:t>
            </a:r>
            <a:r>
              <a:rPr lang="ru-RU" sz="3100" b="1" dirty="0" err="1" smtClean="0">
                <a:latin typeface="Monotype Corsiva" pitchFamily="66" charset="0"/>
              </a:rPr>
              <a:t>Салауатовна</a:t>
            </a:r>
            <a:r>
              <a:rPr lang="ru-RU" sz="3100" b="1" dirty="0" smtClean="0">
                <a:latin typeface="Monotype Corsiva" pitchFamily="66" charset="0"/>
              </a:rPr>
              <a:t> </a:t>
            </a:r>
            <a:r>
              <a:rPr lang="ru-RU" sz="3100" dirty="0" smtClean="0">
                <a:latin typeface="Monotype Corsiva" pitchFamily="66" charset="0"/>
              </a:rPr>
              <a:t>– </a:t>
            </a:r>
            <a:r>
              <a:rPr lang="ru-RU" sz="2200" dirty="0" smtClean="0">
                <a:latin typeface="Monotype Corsiva" pitchFamily="66" charset="0"/>
              </a:rPr>
              <a:t/>
            </a:r>
            <a:br>
              <a:rPr lang="ru-RU" sz="2200" dirty="0" smtClean="0">
                <a:latin typeface="Monotype Corsiva" pitchFamily="66" charset="0"/>
              </a:rPr>
            </a:br>
            <a:r>
              <a:rPr lang="ru-RU" sz="2200" dirty="0" smtClean="0">
                <a:latin typeface="Monotype Corsiva" pitchFamily="66" charset="0"/>
              </a:rPr>
              <a:t>воспитатель </a:t>
            </a:r>
            <a:r>
              <a:rPr lang="ru-RU" sz="2200" dirty="0" smtClean="0">
                <a:latin typeface="Monotype Corsiva" pitchFamily="66" charset="0"/>
              </a:rPr>
              <a:t>детского сада №26 «Флажок» г.Красный Кут, награждена грамотой финалиста конкурса в номинации «Моё призвание - дети»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кабдули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Кабдулина Жанар Салауатовна –  воспитатель детского сада №26 «Флажок» г.Красный Кут, награждена грамотой финалиста конкурса в номинации «Моё призвание - дети»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Кабдулина Жанар Салауатовна –  воспитатель детского сада №26 «Флажок» г.Красный Кут, награждена грамотой финалиста конкурса в номинации «Моё призвание - дети» </dc:title>
  <cp:lastModifiedBy>UserXP</cp:lastModifiedBy>
  <cp:revision>1</cp:revision>
  <dcterms:modified xsi:type="dcterms:W3CDTF">2013-10-14T07:30:55Z</dcterms:modified>
</cp:coreProperties>
</file>